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06"/>
  </p:normalViewPr>
  <p:slideViewPr>
    <p:cSldViewPr snapToGrid="0" snapToObjects="1">
      <p:cViewPr varScale="1">
        <p:scale>
          <a:sx n="136" d="100"/>
          <a:sy n="136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D0C2-8DC9-8C4F-ABDE-2CE1B1F93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9D3C6-9D17-CF40-8DD5-5E6561A56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84156-B7E2-244E-A5E8-12A7C0FB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B5753-1876-7841-A3A0-198505E2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6CF02-8058-9341-B298-5611BA9D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0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F61F-DF63-3246-B16E-F635B0AD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58B6F-C306-D340-8113-F6A2A0D22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CC870-30E6-6241-9F73-360B478B9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6377C-CDCF-134A-AAFB-1F3561526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074A1-772B-B149-A5E4-347346C2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1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217328-E36A-7141-9326-0C23EDFCB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D2734-C6E7-494A-BA18-7269965A8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1D391-DA8A-7943-B948-8F9403BB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219F6-25FD-BD4F-A684-291ECB1B0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A4A05-D6E6-4848-8ADB-C0DF7751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5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DB63-FD64-7F41-B65D-37B65912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61C48-FD1B-3F45-8E61-EB336ACC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0BC56-BFA9-4E47-BEF9-6C0AA4B3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EBE33-59A5-BB43-9E24-B5B920C0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6168-A8D7-2341-8948-C19F15F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F9DE-761C-6B40-B54F-4516167D9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B1D53-FFBD-AF4A-AD26-6F469EC51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D41F9-317E-9F46-96E2-B68DE8C3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9D50C-27CB-4D4B-8CC2-6C7D1511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278-FC1C-A547-8D15-D5DD046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FB06-C1FC-804C-B013-AF6E38D7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CECA7-15FD-9344-9B50-AA256B97F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D9C00-AC13-3047-9DAC-196DF42F0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4F131-FD63-2C4A-8C09-38901E19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6F159-6393-A64C-9320-A98EAEE9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E8D1B-F483-CA4D-9869-A62ACF9A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3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A7C-F351-304F-962A-75B2C918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10056-7166-5D48-A8D6-E14B0B02F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D30D2-EC61-3D46-97FF-F345F6BF9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BED26-B97F-DE45-94D9-5B0CCAD9B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392641-175E-8A48-8C2D-58C58FBC1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5D782-075E-254E-BF03-2887CD29D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4ED30-A34B-AB4F-881B-3DAD7C6A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FE0D99-7DBE-B346-A2A6-2F384E1C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03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D05F-9FD6-2749-AFB8-0794B218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6DF1F-6925-F348-9403-A3D7041A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83BE6-31ED-5F4F-AFD1-95B2C7F7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72309-4F15-6441-85E5-895390E9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39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67EE39-A243-604D-B74C-FA2E2B73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3923F9-FDED-3C4D-93BE-57060B61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7C3D2-FA09-9741-9454-E4B7270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5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FE38-34B9-784D-8324-C94D6CDF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FDA7-F7FE-0040-9121-50294E104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75A6F-6242-7046-9A08-1CB3090A6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F165-6E14-3148-83E1-E76CE2FD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3F65C-981B-2647-A526-EA1A16A4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C8B15-75DF-1C47-AA46-81C00948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4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9468-0564-1348-9CDE-CF49330A7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1DA537-CF24-5D40-AA8E-EABB22DB3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0086D-D718-F04A-8B64-FAADE5005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13ABE-9A9A-874A-BB60-5F73A0AC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F3DE2-1AA5-4F40-ACF1-B5FC0352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44BE5-052F-134B-A2FA-6DB33D81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8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7F240D-0BD5-2742-B122-08856BE2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A8B5B-E772-7E4C-A617-7008388C2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29468-66D5-5C4D-B0D1-749229400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CB41D-67CB-D74F-9E74-3CD1B910724A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15A8D-2B8E-F848-99DD-42D80245A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7A982-71CA-4047-9B1D-97C9D2D39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9228E-7DD8-9045-9886-186FB682E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0EC6B9-9378-FF43-90CF-324174BEF641}"/>
              </a:ext>
            </a:extLst>
          </p:cNvPr>
          <p:cNvSpPr txBox="1"/>
          <p:nvPr/>
        </p:nvSpPr>
        <p:spPr>
          <a:xfrm>
            <a:off x="541785" y="2527783"/>
            <a:ext cx="8293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・Return value of Schedule </a:t>
            </a:r>
          </a:p>
          <a:p>
            <a:r>
              <a:rPr lang="en-US" sz="3200" dirty="0"/>
              <a:t>・DRR design </a:t>
            </a:r>
          </a:p>
        </p:txBody>
      </p:sp>
    </p:spTree>
    <p:extLst>
      <p:ext uri="{BB962C8B-B14F-4D97-AF65-F5344CB8AC3E}">
        <p14:creationId xmlns:p14="http://schemas.microsoft.com/office/powerpoint/2010/main" val="152795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05BCC4-212F-6B40-A7A2-E3A1B1F414B4}"/>
              </a:ext>
            </a:extLst>
          </p:cNvPr>
          <p:cNvSpPr txBox="1"/>
          <p:nvPr/>
        </p:nvSpPr>
        <p:spPr>
          <a:xfrm>
            <a:off x="179107" y="214422"/>
            <a:ext cx="598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・Return value of Schedule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9D0E4-3BB7-7042-AF91-363197399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67" y="103210"/>
            <a:ext cx="6500895" cy="6643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DF72A-23E6-F946-AB74-916407AD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" y="1567082"/>
            <a:ext cx="5789430" cy="80249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FF6E3F-D226-C34D-BF58-AC2AB10C41B8}"/>
              </a:ext>
            </a:extLst>
          </p:cNvPr>
          <p:cNvCxnSpPr>
            <a:cxnSpLocks/>
          </p:cNvCxnSpPr>
          <p:nvPr/>
        </p:nvCxnSpPr>
        <p:spPr>
          <a:xfrm flipV="1">
            <a:off x="1687653" y="2232450"/>
            <a:ext cx="0" cy="822170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EB8A95-779E-D94A-9B1A-44BF59A2E8BA}"/>
              </a:ext>
            </a:extLst>
          </p:cNvPr>
          <p:cNvSpPr txBox="1"/>
          <p:nvPr/>
        </p:nvSpPr>
        <p:spPr>
          <a:xfrm>
            <a:off x="1257219" y="3054620"/>
            <a:ext cx="3784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queue index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(which queue to use)</a:t>
            </a:r>
          </a:p>
        </p:txBody>
      </p:sp>
    </p:spTree>
    <p:extLst>
      <p:ext uri="{BB962C8B-B14F-4D97-AF65-F5344CB8AC3E}">
        <p14:creationId xmlns:p14="http://schemas.microsoft.com/office/powerpoint/2010/main" val="101056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17B03D-823D-484A-9BA0-7C453193A361}"/>
              </a:ext>
            </a:extLst>
          </p:cNvPr>
          <p:cNvSpPr txBox="1"/>
          <p:nvPr/>
        </p:nvSpPr>
        <p:spPr>
          <a:xfrm>
            <a:off x="764207" y="1081893"/>
            <a:ext cx="56613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Why?</a:t>
            </a:r>
          </a:p>
          <a:p>
            <a:r>
              <a:rPr lang="en-US" sz="3200" dirty="0"/>
              <a:t>  - Only one task at a time</a:t>
            </a:r>
          </a:p>
          <a:p>
            <a:r>
              <a:rPr lang="en-US" sz="3200" dirty="0"/>
              <a:t>  - Simple and readable</a:t>
            </a:r>
          </a:p>
          <a:p>
            <a:r>
              <a:rPr lang="en-US" sz="3200" dirty="0"/>
              <a:t>  - Easy to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99349-F1C1-284A-887E-1A31B5DB05B1}"/>
              </a:ext>
            </a:extLst>
          </p:cNvPr>
          <p:cNvSpPr txBox="1"/>
          <p:nvPr/>
        </p:nvSpPr>
        <p:spPr>
          <a:xfrm>
            <a:off x="179107" y="214422"/>
            <a:ext cx="598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・Return value of Schedule </a:t>
            </a:r>
          </a:p>
        </p:txBody>
      </p:sp>
    </p:spTree>
    <p:extLst>
      <p:ext uri="{BB962C8B-B14F-4D97-AF65-F5344CB8AC3E}">
        <p14:creationId xmlns:p14="http://schemas.microsoft.com/office/powerpoint/2010/main" val="411438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699349-F1C1-284A-887E-1A31B5DB05B1}"/>
              </a:ext>
            </a:extLst>
          </p:cNvPr>
          <p:cNvSpPr txBox="1"/>
          <p:nvPr/>
        </p:nvSpPr>
        <p:spPr>
          <a:xfrm>
            <a:off x="179107" y="214422"/>
            <a:ext cx="598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・ DRR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91143-02E9-3141-8EF7-C2C4D43A4BBE}"/>
              </a:ext>
            </a:extLst>
          </p:cNvPr>
          <p:cNvSpPr txBox="1"/>
          <p:nvPr/>
        </p:nvSpPr>
        <p:spPr>
          <a:xfrm>
            <a:off x="764207" y="1081893"/>
            <a:ext cx="56613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DRR algorithm needs </a:t>
            </a:r>
          </a:p>
          <a:p>
            <a:r>
              <a:rPr lang="en-US" sz="3200" dirty="0"/>
              <a:t>  - Quantum</a:t>
            </a:r>
          </a:p>
          <a:p>
            <a:r>
              <a:rPr lang="en-US" sz="3200" dirty="0"/>
              <a:t>  - Deficit Counter </a:t>
            </a:r>
          </a:p>
          <a:p>
            <a:r>
              <a:rPr lang="en-US" sz="3200" dirty="0"/>
              <a:t>  - Round Robin Pointer </a:t>
            </a:r>
          </a:p>
          <a:p>
            <a:r>
              <a:rPr lang="en-US" sz="3200" dirty="0"/>
              <a:t>  - Schedule </a:t>
            </a:r>
          </a:p>
          <a:p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F8D38-768B-AE4E-9D32-7860DAD9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14" y="319504"/>
            <a:ext cx="6885469" cy="59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699349-F1C1-284A-887E-1A31B5DB05B1}"/>
              </a:ext>
            </a:extLst>
          </p:cNvPr>
          <p:cNvSpPr txBox="1"/>
          <p:nvPr/>
        </p:nvSpPr>
        <p:spPr>
          <a:xfrm>
            <a:off x="179107" y="214422"/>
            <a:ext cx="598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・ DRR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309D6-F2A0-9443-B77A-52639F65DB4E}"/>
              </a:ext>
            </a:extLst>
          </p:cNvPr>
          <p:cNvSpPr txBox="1"/>
          <p:nvPr/>
        </p:nvSpPr>
        <p:spPr>
          <a:xfrm>
            <a:off x="764207" y="1081893"/>
            <a:ext cx="5661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DRR UML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1C6DC-432B-4B4C-A918-8067A8C8CC2D}"/>
              </a:ext>
            </a:extLst>
          </p:cNvPr>
          <p:cNvGrpSpPr/>
          <p:nvPr/>
        </p:nvGrpSpPr>
        <p:grpSpPr>
          <a:xfrm>
            <a:off x="4562573" y="876693"/>
            <a:ext cx="2337848" cy="2125999"/>
            <a:chOff x="4562573" y="876693"/>
            <a:chExt cx="2337848" cy="21259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8DC2FF-2F79-7249-9DAB-97AF8E983C94}"/>
                </a:ext>
              </a:extLst>
            </p:cNvPr>
            <p:cNvSpPr/>
            <p:nvPr/>
          </p:nvSpPr>
          <p:spPr>
            <a:xfrm>
              <a:off x="4562573" y="876693"/>
              <a:ext cx="2337848" cy="2125999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2656BE-C93F-D544-BF18-C9827742BD39}"/>
                </a:ext>
              </a:extLst>
            </p:cNvPr>
            <p:cNvCxnSpPr/>
            <p:nvPr/>
          </p:nvCxnSpPr>
          <p:spPr>
            <a:xfrm>
              <a:off x="4562573" y="1569308"/>
              <a:ext cx="233784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B769CB-8F0F-424F-9C30-C6F07A586604}"/>
                </a:ext>
              </a:extLst>
            </p:cNvPr>
            <p:cNvSpPr txBox="1"/>
            <p:nvPr/>
          </p:nvSpPr>
          <p:spPr>
            <a:xfrm>
              <a:off x="4562573" y="876693"/>
              <a:ext cx="2337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DiffServ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B1668E-FB26-0C49-9F4F-A74C50026010}"/>
              </a:ext>
            </a:extLst>
          </p:cNvPr>
          <p:cNvSpPr txBox="1"/>
          <p:nvPr/>
        </p:nvSpPr>
        <p:spPr>
          <a:xfrm>
            <a:off x="4562573" y="1579480"/>
            <a:ext cx="233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- q_class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81CC10-5731-0F42-8408-3C17780646AC}"/>
              </a:ext>
            </a:extLst>
          </p:cNvPr>
          <p:cNvGrpSpPr/>
          <p:nvPr/>
        </p:nvGrpSpPr>
        <p:grpSpPr>
          <a:xfrm>
            <a:off x="8397284" y="876693"/>
            <a:ext cx="2337848" cy="2125999"/>
            <a:chOff x="4562573" y="876693"/>
            <a:chExt cx="2337848" cy="2125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23812-A77C-F54E-8F02-6A7738089DE0}"/>
                </a:ext>
              </a:extLst>
            </p:cNvPr>
            <p:cNvSpPr/>
            <p:nvPr/>
          </p:nvSpPr>
          <p:spPr>
            <a:xfrm>
              <a:off x="4562573" y="876693"/>
              <a:ext cx="2337848" cy="2125999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E4F81C-9AC1-8D43-B5A2-E9D0BE849560}"/>
                </a:ext>
              </a:extLst>
            </p:cNvPr>
            <p:cNvCxnSpPr/>
            <p:nvPr/>
          </p:nvCxnSpPr>
          <p:spPr>
            <a:xfrm>
              <a:off x="4562573" y="1569308"/>
              <a:ext cx="233784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36C672-A982-C940-9A49-3D41F362763A}"/>
                </a:ext>
              </a:extLst>
            </p:cNvPr>
            <p:cNvSpPr txBox="1"/>
            <p:nvPr/>
          </p:nvSpPr>
          <p:spPr>
            <a:xfrm>
              <a:off x="4562573" y="876693"/>
              <a:ext cx="2337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TrafficClass</a:t>
              </a:r>
            </a:p>
          </p:txBody>
        </p:sp>
      </p:grpSp>
      <p:sp>
        <p:nvSpPr>
          <p:cNvPr id="19" name="Diamond 18">
            <a:extLst>
              <a:ext uri="{FF2B5EF4-FFF2-40B4-BE49-F238E27FC236}">
                <a16:creationId xmlns:a16="http://schemas.microsoft.com/office/drawing/2014/main" id="{44BAEC2A-B465-D441-B56A-5B1D659B2589}"/>
              </a:ext>
            </a:extLst>
          </p:cNvPr>
          <p:cNvSpPr/>
          <p:nvPr/>
        </p:nvSpPr>
        <p:spPr>
          <a:xfrm>
            <a:off x="6900421" y="1823712"/>
            <a:ext cx="476563" cy="237059"/>
          </a:xfrm>
          <a:prstGeom prst="diamond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121ADE-EF91-A24F-9BC1-8C352A800BA9}"/>
              </a:ext>
            </a:extLst>
          </p:cNvPr>
          <p:cNvCxnSpPr>
            <a:cxnSpLocks/>
          </p:cNvCxnSpPr>
          <p:nvPr/>
        </p:nvCxnSpPr>
        <p:spPr>
          <a:xfrm flipV="1">
            <a:off x="7364627" y="1952050"/>
            <a:ext cx="1020300" cy="254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796D18-DA35-B341-868D-D71F4AAFB311}"/>
              </a:ext>
            </a:extLst>
          </p:cNvPr>
          <p:cNvGrpSpPr/>
          <p:nvPr/>
        </p:nvGrpSpPr>
        <p:grpSpPr>
          <a:xfrm>
            <a:off x="4258923" y="3855309"/>
            <a:ext cx="3105704" cy="2125999"/>
            <a:chOff x="4562573" y="876693"/>
            <a:chExt cx="2337848" cy="212599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04ABD7-92D3-2048-9584-D574095C0F39}"/>
                </a:ext>
              </a:extLst>
            </p:cNvPr>
            <p:cNvSpPr/>
            <p:nvPr/>
          </p:nvSpPr>
          <p:spPr>
            <a:xfrm>
              <a:off x="4562573" y="876693"/>
              <a:ext cx="2337848" cy="2125999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D16BAC0-0210-3649-956F-51FEC575619F}"/>
                </a:ext>
              </a:extLst>
            </p:cNvPr>
            <p:cNvCxnSpPr/>
            <p:nvPr/>
          </p:nvCxnSpPr>
          <p:spPr>
            <a:xfrm>
              <a:off x="4562573" y="1569308"/>
              <a:ext cx="233784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E479BF-421C-EA4A-8D74-9C6B3050AFF7}"/>
                </a:ext>
              </a:extLst>
            </p:cNvPr>
            <p:cNvSpPr txBox="1"/>
            <p:nvPr/>
          </p:nvSpPr>
          <p:spPr>
            <a:xfrm>
              <a:off x="4562573" y="876693"/>
              <a:ext cx="2337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DRR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2E8727-BFB3-F844-BDDE-A748432CEB75}"/>
              </a:ext>
            </a:extLst>
          </p:cNvPr>
          <p:cNvGrpSpPr/>
          <p:nvPr/>
        </p:nvGrpSpPr>
        <p:grpSpPr>
          <a:xfrm>
            <a:off x="8397284" y="3855309"/>
            <a:ext cx="2337848" cy="2125999"/>
            <a:chOff x="4562573" y="876693"/>
            <a:chExt cx="2337848" cy="212599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C03EF0-DC6D-4E40-A18D-9B93F9D64129}"/>
                </a:ext>
              </a:extLst>
            </p:cNvPr>
            <p:cNvSpPr/>
            <p:nvPr/>
          </p:nvSpPr>
          <p:spPr>
            <a:xfrm>
              <a:off x="4562573" y="876693"/>
              <a:ext cx="2337848" cy="2125999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9F77FD-ECBE-ED43-AD0D-22737567B84D}"/>
                </a:ext>
              </a:extLst>
            </p:cNvPr>
            <p:cNvCxnSpPr/>
            <p:nvPr/>
          </p:nvCxnSpPr>
          <p:spPr>
            <a:xfrm>
              <a:off x="4562573" y="1569308"/>
              <a:ext cx="233784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5DA2FB-7DDB-284E-BB16-3A5FDAF1D66D}"/>
                </a:ext>
              </a:extLst>
            </p:cNvPr>
            <p:cNvSpPr txBox="1"/>
            <p:nvPr/>
          </p:nvSpPr>
          <p:spPr>
            <a:xfrm>
              <a:off x="4562573" y="876693"/>
              <a:ext cx="2337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DrrQueue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3416D15-D1EF-8240-81DE-3C73BC7B8961}"/>
              </a:ext>
            </a:extLst>
          </p:cNvPr>
          <p:cNvSpPr txBox="1"/>
          <p:nvPr/>
        </p:nvSpPr>
        <p:spPr>
          <a:xfrm>
            <a:off x="8397284" y="4572119"/>
            <a:ext cx="233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- DeficitCounter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81D48-9BDB-B24D-BA07-9B9018B13438}"/>
              </a:ext>
            </a:extLst>
          </p:cNvPr>
          <p:cNvSpPr txBox="1"/>
          <p:nvPr/>
        </p:nvSpPr>
        <p:spPr>
          <a:xfrm>
            <a:off x="8384927" y="1569308"/>
            <a:ext cx="233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- weight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69E34-02E8-D34D-AD98-E8FB2502911D}"/>
              </a:ext>
            </a:extLst>
          </p:cNvPr>
          <p:cNvSpPr txBox="1"/>
          <p:nvPr/>
        </p:nvSpPr>
        <p:spPr>
          <a:xfrm>
            <a:off x="4258923" y="4547924"/>
            <a:ext cx="310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- RoundRobinPointer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A1C8AF-2E77-C648-91F8-FE4EF6F1D5E9}"/>
              </a:ext>
            </a:extLst>
          </p:cNvPr>
          <p:cNvSpPr txBox="1"/>
          <p:nvPr/>
        </p:nvSpPr>
        <p:spPr>
          <a:xfrm>
            <a:off x="4258923" y="5356612"/>
            <a:ext cx="310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+ Schedule()</a:t>
            </a: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F4E60F23-EBA4-8348-AA0C-D7FD294D44CC}"/>
              </a:ext>
            </a:extLst>
          </p:cNvPr>
          <p:cNvSpPr/>
          <p:nvPr/>
        </p:nvSpPr>
        <p:spPr>
          <a:xfrm>
            <a:off x="5399903" y="3002692"/>
            <a:ext cx="333632" cy="296562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0B19DA-B18C-0347-B13E-FED9CCD6DEF8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566719" y="3299254"/>
            <a:ext cx="0" cy="53642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riangle 43">
            <a:extLst>
              <a:ext uri="{FF2B5EF4-FFF2-40B4-BE49-F238E27FC236}">
                <a16:creationId xmlns:a16="http://schemas.microsoft.com/office/drawing/2014/main" id="{8E082433-B05F-3841-B5EA-44FF98C69A8C}"/>
              </a:ext>
            </a:extLst>
          </p:cNvPr>
          <p:cNvSpPr/>
          <p:nvPr/>
        </p:nvSpPr>
        <p:spPr>
          <a:xfrm>
            <a:off x="9333470" y="3004984"/>
            <a:ext cx="333632" cy="296562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3133D95-71E9-254F-A710-84765C776FA4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9500286" y="3301546"/>
            <a:ext cx="0" cy="53642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B16CF5-0641-F046-AF1F-A729ABC8242B}"/>
              </a:ext>
            </a:extLst>
          </p:cNvPr>
          <p:cNvCxnSpPr>
            <a:cxnSpLocks/>
          </p:cNvCxnSpPr>
          <p:nvPr/>
        </p:nvCxnSpPr>
        <p:spPr>
          <a:xfrm flipV="1">
            <a:off x="1087395" y="3546388"/>
            <a:ext cx="10602097" cy="21080"/>
          </a:xfrm>
          <a:prstGeom prst="line">
            <a:avLst/>
          </a:prstGeom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5AE5CB0-C4F1-C342-ACCD-0BA80DA9D327}"/>
              </a:ext>
            </a:extLst>
          </p:cNvPr>
          <p:cNvSpPr txBox="1"/>
          <p:nvPr/>
        </p:nvSpPr>
        <p:spPr>
          <a:xfrm>
            <a:off x="1363323" y="2511250"/>
            <a:ext cx="2697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Common Features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BFEC16-6CA5-8540-B5F2-B707F3FBD8C8}"/>
              </a:ext>
            </a:extLst>
          </p:cNvPr>
          <p:cNvSpPr txBox="1"/>
          <p:nvPr/>
        </p:nvSpPr>
        <p:spPr>
          <a:xfrm>
            <a:off x="1363323" y="4186976"/>
            <a:ext cx="269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Specific Features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for DRR</a:t>
            </a:r>
          </a:p>
        </p:txBody>
      </p:sp>
    </p:spTree>
    <p:extLst>
      <p:ext uri="{BB962C8B-B14F-4D97-AF65-F5344CB8AC3E}">
        <p14:creationId xmlns:p14="http://schemas.microsoft.com/office/powerpoint/2010/main" val="269028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17B03D-823D-484A-9BA0-7C453193A361}"/>
              </a:ext>
            </a:extLst>
          </p:cNvPr>
          <p:cNvSpPr txBox="1"/>
          <p:nvPr/>
        </p:nvSpPr>
        <p:spPr>
          <a:xfrm>
            <a:off x="764206" y="1081893"/>
            <a:ext cx="83550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Why?</a:t>
            </a:r>
          </a:p>
          <a:p>
            <a:r>
              <a:rPr lang="en-US" sz="3200" dirty="0"/>
              <a:t>  - Keep TrafficClass simple</a:t>
            </a:r>
          </a:p>
          <a:p>
            <a:r>
              <a:rPr lang="en-US" sz="3200" dirty="0"/>
              <a:t>  - Easier to add subclasses (new QoS algorithms)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6A69-5295-5147-8F54-BAA343985DE4}"/>
              </a:ext>
            </a:extLst>
          </p:cNvPr>
          <p:cNvSpPr txBox="1"/>
          <p:nvPr/>
        </p:nvSpPr>
        <p:spPr>
          <a:xfrm>
            <a:off x="179107" y="214422"/>
            <a:ext cx="598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・ DRR design</a:t>
            </a:r>
          </a:p>
        </p:txBody>
      </p:sp>
    </p:spTree>
    <p:extLst>
      <p:ext uri="{BB962C8B-B14F-4D97-AF65-F5344CB8AC3E}">
        <p14:creationId xmlns:p14="http://schemas.microsoft.com/office/powerpoint/2010/main" val="1135314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110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 Fukutani</dc:creator>
  <cp:lastModifiedBy>Kei Fukutani</cp:lastModifiedBy>
  <cp:revision>47</cp:revision>
  <dcterms:created xsi:type="dcterms:W3CDTF">2019-05-08T02:07:39Z</dcterms:created>
  <dcterms:modified xsi:type="dcterms:W3CDTF">2019-05-08T06:45:14Z</dcterms:modified>
</cp:coreProperties>
</file>